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Førde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7549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7681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4479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59965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8947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8446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2019-12-19T09:09:09Z</dcterms:modified>
</cp:coreProperties>
</file>