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Årdal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23535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00024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899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63088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723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030598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50016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460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2019-12-19T09:09:04Z</dcterms:modified>
</cp:coreProperties>
</file>