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Sogndal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0072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3057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4509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9574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989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9426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2019-12-19T09:09:00Z</dcterms:modified>
</cp:coreProperties>
</file>