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Flora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6660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6796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6928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366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7322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6945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2019-12-19T09:08:50Z</dcterms:modified>
</cp:coreProperties>
</file>