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Hordaland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3100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78 768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1282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5533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31 577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34 698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3117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44 724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17 185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16 534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5535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394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4 627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2019-12-19T08:53:39Z</dcterms:modified>
</cp:coreProperties>
</file>