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2591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9711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0415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930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9891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4528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2019-12-19T09:08:46Z</dcterms:modified>
</cp:coreProperties>
</file>