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Vaksdal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16016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05965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8925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02233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2 952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32762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05120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1 269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466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2019-12-19T09:08:41Z</dcterms:modified>
</cp:coreProperties>
</file>