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Askøy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9391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708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1588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535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1819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99489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2019-12-19T09:08:37Z</dcterms:modified>
</cp:coreProperties>
</file>