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Fjell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6225795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11/2019*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13 115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3361299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17.12.2019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4" name="Rektangel 3"/>
          <p:cNvSpPr/>
          <p:nvPr/>
        </p:nvSpPr>
        <p:spPr>
          <a:xfrm>
            <a:off x="272694" y="5081855"/>
            <a:ext cx="420499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9787898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4 731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648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7 736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5520847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6 370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4 787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1 958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1" y="825501"/>
            <a:ext cx="337772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1" y="3048001"/>
            <a:ext cx="337772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0081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0081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235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084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235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009867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6294203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12 513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12 062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07768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0639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24422</TotalTime>
  <Words>462</Words>
  <Application>Microsoft Office PowerPoint</Application>
  <PresentationFormat>Skjermfremvisning (16:10)</PresentationFormat>
  <Paragraphs>144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509</cp:revision>
  <dcterms:created xsi:type="dcterms:W3CDTF">2012-04-19T09:19:28Z</dcterms:created>
  <dcterms:modified xsi:type="dcterms:W3CDTF">2019-12-19T09:08:32Z</dcterms:modified>
</cp:coreProperties>
</file>