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0919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8997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357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9778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2401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494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2019-12-19T09:08:28Z</dcterms:modified>
</cp:coreProperties>
</file>