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Voss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31616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15 744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810690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15 744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605026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9 747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1 676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4 315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138799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11 795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2 363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1 580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854858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802548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674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14 991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2019-12-19T09:08:23Z</dcterms:modified>
</cp:coreProperties>
</file>