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Ulvik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2772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78844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7092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7859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5112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958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2019-12-19T09:08:19Z</dcterms:modified>
</cp:coreProperties>
</file>