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Odda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247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68065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01520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66957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49805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13013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463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2019-12-19T09:08:14Z</dcterms:modified>
</cp:coreProperties>
</file>