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Kvinnherad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3759042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8686936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519399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953580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073772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157106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454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2019-12-19T09:08:10Z</dcterms:modified>
</cp:coreProperties>
</file>