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Stord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55967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12 175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87281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14 446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65522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6 386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08460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6 550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1 234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4 391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86039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70373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9 066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8 655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467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2019-12-19T09:08:05Z</dcterms:modified>
</cp:coreProperties>
</file>