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560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2883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14 883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3794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547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14 313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3344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21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2 241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2019-12-19T09:08:01Z</dcterms:modified>
</cp:coreProperties>
</file>