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Rogaland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67786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217 323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32736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105 269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133 954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3290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65 264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47 290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101 380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3445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110 752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44 307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58 861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996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0872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15 620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147 830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191 453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2019-12-19T08:53:34Z</dcterms:modified>
</cp:coreProperties>
</file>