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570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20200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970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3567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322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2200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2019-12-19T09:07:56Z</dcterms:modified>
</cp:coreProperties>
</file>