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Sauda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23210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37258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94554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8254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315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76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38179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462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2019-12-19T09:07:51Z</dcterms:modified>
</cp:coreProperties>
</file>