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Strand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688786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2942300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1 296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1365266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795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4042716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443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513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340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1441373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9218817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82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461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2019-12-19T09:07:47Z</dcterms:modified>
</cp:coreProperties>
</file>