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Randaberg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77375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48857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67317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06688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20006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02406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1 085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2019-12-19T09:03:48Z</dcterms:modified>
</cp:coreProperties>
</file>