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Sola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3658040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3887046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8000730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141058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267011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3721803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454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2019-12-19T09:03:42Z</dcterms:modified>
</cp:coreProperties>
</file>