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Gjesdal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30473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56008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60100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16168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69481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29559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2019-12-19T09:03:36Z</dcterms:modified>
</cp:coreProperties>
</file>