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8681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7279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687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3951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1869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8337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2019-12-19T09:03:30Z</dcterms:modified>
</cp:coreProperties>
</file>