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7722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9676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1076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8646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177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9970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2019-12-19T09:03:24Z</dcterms:modified>
</cp:coreProperties>
</file>