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957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2472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2841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08055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2687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4744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2019-12-19T09:03:19Z</dcterms:modified>
</cp:coreProperties>
</file>