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Haugesund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4573347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132 553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8000101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20 499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49 184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78 373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78 373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2770254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46 725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27 403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58 425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6076423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77 715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24 226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30 612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918513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243660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8 382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2 650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73 365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120 739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469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2019-12-19T09:03:13Z</dcterms:modified>
</cp:coreProperties>
</file>