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Stavanger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82558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90607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37 424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0664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7 586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20 180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24837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13 920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6 629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15 109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4460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6064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2 700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27 877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2019-12-19T09:03:07Z</dcterms:modified>
</cp:coreProperties>
</file>