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Sandnes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3885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7630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20 700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38772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919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8 229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6 045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4 889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0859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2362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17 606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17 557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2019-12-19T09:03:01Z</dcterms:modified>
</cp:coreProperties>
</file>