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1377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1446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2393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734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3 973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8230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9651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2019-12-19T09:02:55Z</dcterms:modified>
</cp:coreProperties>
</file>