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Vest-Agder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32688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34 819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3017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34 819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34 819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34 819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34 819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61424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12 122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6 281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16 416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70135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15 006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8 984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10 803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10989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80729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5 757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32 357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2019-12-19T08:53:30Z</dcterms:modified>
</cp:coreProperties>
</file>