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Søgne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7593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55540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14015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86069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27062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82397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2019-12-19T09:02:49Z</dcterms:modified>
</cp:coreProperties>
</file>