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Vennesla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96073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3640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04127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68501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7173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1342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2019-12-19T09:02:44Z</dcterms:modified>
</cp:coreProperties>
</file>