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2062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7126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0957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6905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11 182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8217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1694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4 588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2019-12-19T09:02:32Z</dcterms:modified>
</cp:coreProperties>
</file>