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Aust-Agder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9005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15 341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9306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15 341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15 341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6916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5394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987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1223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2 064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14 747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2019-12-19T08:53:25Z</dcterms:modified>
</cp:coreProperties>
</file>