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Birkenes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15872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38624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69540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70226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81251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31310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2019-12-19T09:02:27Z</dcterms:modified>
</cp:coreProperties>
</file>