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804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8530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9108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2942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096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2124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2019-12-19T09:02:21Z</dcterms:modified>
</cp:coreProperties>
</file>