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5213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2798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3718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5708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3038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62048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2019-12-19T09:02:15Z</dcterms:modified>
</cp:coreProperties>
</file>