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Grimstad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87992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08406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5211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22953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31805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18291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2019-12-19T09:02:10Z</dcterms:modified>
</cp:coreProperties>
</file>