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Telemark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03869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37 863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02976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27 964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27 964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30 573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30 573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61365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11 864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6 250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19 749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79958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18 461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6 519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12 883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55031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98124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6 117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30 806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30 927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2019-12-19T08:53:21Z</dcterms:modified>
</cp:coreProperties>
</file>