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Tokke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44772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78822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30440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39188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5 181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8693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23354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2019-12-19T09:01:58Z</dcterms:modified>
</cp:coreProperties>
</file>