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2058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92628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4447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0890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8860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8723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3 269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2019-12-19T09:01:47Z</dcterms:modified>
</cp:coreProperties>
</file>