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47810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03004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45046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60771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732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2271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501268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460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2019-12-19T09:01:41Z</dcterms:modified>
</cp:coreProperties>
</file>