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4949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6484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1495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5906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82061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4061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2019-12-19T09:01:36Z</dcterms:modified>
</cp:coreProperties>
</file>