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Bamble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01618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8047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52125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63817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07537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43871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2019-12-19T09:01:31Z</dcterms:modified>
</cp:coreProperties>
</file>