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Notodden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71884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10901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23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5452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2655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9061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2019-12-19T09:01:25Z</dcterms:modified>
</cp:coreProperties>
</file>