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Skien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65939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13 685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043795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13 685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13 685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13 685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13 685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986261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8 831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028762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5 099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3 040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5 546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54516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994289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1 654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1 406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11 676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11 414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469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2019-12-19T09:01:19Z</dcterms:modified>
</cp:coreProperties>
</file>