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Porsgrunn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5924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15364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3293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80326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2187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54216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465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2019-12-19T09:01:14Z</dcterms:modified>
</cp:coreProperties>
</file>