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Vestfold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9642974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48 815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6062006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48 815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48 815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48 815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48 815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4342523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13 111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11 470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24 202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4467090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20 660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11 584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16 539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858810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703277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4 945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3 025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27 113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43 424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469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2019-12-19T08:53:17Z</dcterms:modified>
</cp:coreProperties>
</file>