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Færder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322037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23128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88725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93027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1 193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8589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521840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1 248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462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2019-12-19T09:01:08Z</dcterms:modified>
</cp:coreProperties>
</file>